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2" r:id="rId3"/>
    <p:sldId id="256" r:id="rId4"/>
    <p:sldId id="257" r:id="rId5"/>
    <p:sldId id="258" r:id="rId6"/>
    <p:sldId id="260" r:id="rId7"/>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Ghillani" initials="PG" lastIdx="1" clrIdx="0">
    <p:extLst>
      <p:ext uri="{19B8F6BF-5375-455C-9EA6-DF929625EA0E}">
        <p15:presenceInfo xmlns:p15="http://schemas.microsoft.com/office/powerpoint/2012/main" userId="de85539e95c62a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94660"/>
  </p:normalViewPr>
  <p:slideViewPr>
    <p:cSldViewPr snapToGrid="0">
      <p:cViewPr varScale="1">
        <p:scale>
          <a:sx n="78" d="100"/>
          <a:sy n="78" d="100"/>
        </p:scale>
        <p:origin x="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B5F11-3A90-439A-AF8A-8395358C45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FAD85F20-3C21-49B5-9B86-CB1DE3E69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DB6D8E9C-486A-4015-8045-29E4B1D4C812}"/>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5" name="Espace réservé du pied de page 4">
            <a:extLst>
              <a:ext uri="{FF2B5EF4-FFF2-40B4-BE49-F238E27FC236}">
                <a16:creationId xmlns:a16="http://schemas.microsoft.com/office/drawing/2014/main" id="{3C4D6193-34BA-4C7A-8058-064D8E28B4D4}"/>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F1A4847-A5EE-44A4-94B6-D9EA8B7BC610}"/>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394951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4229F-4D1B-434E-8CA1-813D8E3265F3}"/>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BC7461A5-A8F7-4053-92E1-B2AB09B036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F0F152F-0E2A-4103-9831-58CD6F598BA4}"/>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5" name="Espace réservé du pied de page 4">
            <a:extLst>
              <a:ext uri="{FF2B5EF4-FFF2-40B4-BE49-F238E27FC236}">
                <a16:creationId xmlns:a16="http://schemas.microsoft.com/office/drawing/2014/main" id="{5933F788-4C84-4A21-AF7F-428AB6E748B0}"/>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4205904A-0582-4906-A4E4-0CCC66AF1B4B}"/>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295040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B07DAAB-64C0-4635-8FDA-8A0A8A51511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AE085703-EBEA-41C7-9A44-C180599A86B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C298D634-09C2-43FE-82E6-E62C194FFC9F}"/>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5" name="Espace réservé du pied de page 4">
            <a:extLst>
              <a:ext uri="{FF2B5EF4-FFF2-40B4-BE49-F238E27FC236}">
                <a16:creationId xmlns:a16="http://schemas.microsoft.com/office/drawing/2014/main" id="{EDABBEFE-CEE7-4520-BCD7-5CAEEC47EB40}"/>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61F680D5-CFBB-4C58-906C-C29345824887}"/>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37746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6" descr="Logo Französisch">
            <a:extLst>
              <a:ext uri="{FF2B5EF4-FFF2-40B4-BE49-F238E27FC236}">
                <a16:creationId xmlns:a16="http://schemas.microsoft.com/office/drawing/2014/main" id="{8DAF3246-3565-451A-99D8-08D9A799FA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6367" y="549275"/>
            <a:ext cx="5086351"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Grp="1" noChangeArrowheads="1"/>
          </p:cNvSpPr>
          <p:nvPr>
            <p:ph type="ctrTitle" sz="quarter"/>
          </p:nvPr>
        </p:nvSpPr>
        <p:spPr>
          <a:xfrm>
            <a:off x="6671733" y="2420938"/>
            <a:ext cx="5181600" cy="2019300"/>
          </a:xfrm>
        </p:spPr>
        <p:txBody>
          <a:bodyPr/>
          <a:lstStyle>
            <a:lvl1pPr>
              <a:defRPr/>
            </a:lvl1pPr>
          </a:lstStyle>
          <a:p>
            <a:pPr lvl="0"/>
            <a:r>
              <a:rPr lang="de-DE" noProof="0"/>
              <a:t>Titelmasterformat durch Klicken bearbeiten</a:t>
            </a:r>
          </a:p>
        </p:txBody>
      </p:sp>
    </p:spTree>
    <p:extLst>
      <p:ext uri="{BB962C8B-B14F-4D97-AF65-F5344CB8AC3E}">
        <p14:creationId xmlns:p14="http://schemas.microsoft.com/office/powerpoint/2010/main" val="1670566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11">
            <a:extLst>
              <a:ext uri="{FF2B5EF4-FFF2-40B4-BE49-F238E27FC236}">
                <a16:creationId xmlns:a16="http://schemas.microsoft.com/office/drawing/2014/main" id="{BDFC5E5F-5DEC-44D2-BACC-63C332EA5AB0}"/>
              </a:ext>
            </a:extLst>
          </p:cNvPr>
          <p:cNvSpPr>
            <a:spLocks noGrp="1" noChangeArrowheads="1"/>
          </p:cNvSpPr>
          <p:nvPr>
            <p:ph type="sldNum" sz="quarter" idx="10"/>
          </p:nvPr>
        </p:nvSpPr>
        <p:spPr>
          <a:ln/>
        </p:spPr>
        <p:txBody>
          <a:bodyPr/>
          <a:lstStyle>
            <a:lvl1pPr>
              <a:defRPr/>
            </a:lvl1pPr>
          </a:lstStyle>
          <a:p>
            <a:fld id="{F87A536B-9783-47D5-B57B-1FB1B739C630}" type="slidenum">
              <a:rPr lang="de-DE" altLang="fr-FR"/>
              <a:pPr/>
              <a:t>‹N°›</a:t>
            </a:fld>
            <a:endParaRPr lang="de-DE" altLang="fr-FR"/>
          </a:p>
        </p:txBody>
      </p:sp>
    </p:spTree>
    <p:extLst>
      <p:ext uri="{BB962C8B-B14F-4D97-AF65-F5344CB8AC3E}">
        <p14:creationId xmlns:p14="http://schemas.microsoft.com/office/powerpoint/2010/main" val="145945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1">
            <a:extLst>
              <a:ext uri="{FF2B5EF4-FFF2-40B4-BE49-F238E27FC236}">
                <a16:creationId xmlns:a16="http://schemas.microsoft.com/office/drawing/2014/main" id="{E49FBE4E-832B-495E-9AD1-33FA400A8F8B}"/>
              </a:ext>
            </a:extLst>
          </p:cNvPr>
          <p:cNvSpPr>
            <a:spLocks noGrp="1" noChangeArrowheads="1"/>
          </p:cNvSpPr>
          <p:nvPr>
            <p:ph type="sldNum" sz="quarter" idx="10"/>
          </p:nvPr>
        </p:nvSpPr>
        <p:spPr>
          <a:ln/>
        </p:spPr>
        <p:txBody>
          <a:bodyPr/>
          <a:lstStyle>
            <a:lvl1pPr>
              <a:defRPr/>
            </a:lvl1pPr>
          </a:lstStyle>
          <a:p>
            <a:fld id="{6F75B13A-9A43-4B2E-8DE9-8B9ECC9C7F12}" type="slidenum">
              <a:rPr lang="de-DE" altLang="fr-FR"/>
              <a:pPr/>
              <a:t>‹N°›</a:t>
            </a:fld>
            <a:endParaRPr lang="de-DE" altLang="fr-FR"/>
          </a:p>
        </p:txBody>
      </p:sp>
    </p:spTree>
    <p:extLst>
      <p:ext uri="{BB962C8B-B14F-4D97-AF65-F5344CB8AC3E}">
        <p14:creationId xmlns:p14="http://schemas.microsoft.com/office/powerpoint/2010/main" val="2887355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2256368" y="1600201"/>
            <a:ext cx="45614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7020984" y="1600201"/>
            <a:ext cx="45614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11">
            <a:extLst>
              <a:ext uri="{FF2B5EF4-FFF2-40B4-BE49-F238E27FC236}">
                <a16:creationId xmlns:a16="http://schemas.microsoft.com/office/drawing/2014/main" id="{82A5AF4E-B55A-4AB6-B4E0-89E79C77A48E}"/>
              </a:ext>
            </a:extLst>
          </p:cNvPr>
          <p:cNvSpPr>
            <a:spLocks noGrp="1" noChangeArrowheads="1"/>
          </p:cNvSpPr>
          <p:nvPr>
            <p:ph type="sldNum" sz="quarter" idx="10"/>
          </p:nvPr>
        </p:nvSpPr>
        <p:spPr>
          <a:ln/>
        </p:spPr>
        <p:txBody>
          <a:bodyPr/>
          <a:lstStyle>
            <a:lvl1pPr>
              <a:defRPr/>
            </a:lvl1pPr>
          </a:lstStyle>
          <a:p>
            <a:fld id="{C40BA3A2-1238-487A-8CDE-57BB2DAC06E1}" type="slidenum">
              <a:rPr lang="de-DE" altLang="fr-FR"/>
              <a:pPr/>
              <a:t>‹N°›</a:t>
            </a:fld>
            <a:endParaRPr lang="de-DE" altLang="fr-FR"/>
          </a:p>
        </p:txBody>
      </p:sp>
    </p:spTree>
    <p:extLst>
      <p:ext uri="{BB962C8B-B14F-4D97-AF65-F5344CB8AC3E}">
        <p14:creationId xmlns:p14="http://schemas.microsoft.com/office/powerpoint/2010/main" val="1270861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11">
            <a:extLst>
              <a:ext uri="{FF2B5EF4-FFF2-40B4-BE49-F238E27FC236}">
                <a16:creationId xmlns:a16="http://schemas.microsoft.com/office/drawing/2014/main" id="{993A0156-40EA-489B-A2C7-A890D80DBFC2}"/>
              </a:ext>
            </a:extLst>
          </p:cNvPr>
          <p:cNvSpPr>
            <a:spLocks noGrp="1" noChangeArrowheads="1"/>
          </p:cNvSpPr>
          <p:nvPr>
            <p:ph type="sldNum" sz="quarter" idx="10"/>
          </p:nvPr>
        </p:nvSpPr>
        <p:spPr>
          <a:ln/>
        </p:spPr>
        <p:txBody>
          <a:bodyPr/>
          <a:lstStyle>
            <a:lvl1pPr>
              <a:defRPr/>
            </a:lvl1pPr>
          </a:lstStyle>
          <a:p>
            <a:fld id="{641C2E29-49EE-4DBD-880C-537FAD9D04D7}" type="slidenum">
              <a:rPr lang="de-DE" altLang="fr-FR"/>
              <a:pPr/>
              <a:t>‹N°›</a:t>
            </a:fld>
            <a:endParaRPr lang="de-DE" altLang="fr-FR"/>
          </a:p>
        </p:txBody>
      </p:sp>
    </p:spTree>
    <p:extLst>
      <p:ext uri="{BB962C8B-B14F-4D97-AF65-F5344CB8AC3E}">
        <p14:creationId xmlns:p14="http://schemas.microsoft.com/office/powerpoint/2010/main" val="315379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11">
            <a:extLst>
              <a:ext uri="{FF2B5EF4-FFF2-40B4-BE49-F238E27FC236}">
                <a16:creationId xmlns:a16="http://schemas.microsoft.com/office/drawing/2014/main" id="{4BD62953-41C6-485A-B214-E8E3184860C0}"/>
              </a:ext>
            </a:extLst>
          </p:cNvPr>
          <p:cNvSpPr>
            <a:spLocks noGrp="1" noChangeArrowheads="1"/>
          </p:cNvSpPr>
          <p:nvPr>
            <p:ph type="sldNum" sz="quarter" idx="10"/>
          </p:nvPr>
        </p:nvSpPr>
        <p:spPr>
          <a:ln/>
        </p:spPr>
        <p:txBody>
          <a:bodyPr/>
          <a:lstStyle>
            <a:lvl1pPr>
              <a:defRPr/>
            </a:lvl1pPr>
          </a:lstStyle>
          <a:p>
            <a:fld id="{96F49ABE-B45E-4438-BF0E-27B8D44E25DC}" type="slidenum">
              <a:rPr lang="de-DE" altLang="fr-FR"/>
              <a:pPr/>
              <a:t>‹N°›</a:t>
            </a:fld>
            <a:endParaRPr lang="de-DE" altLang="fr-FR"/>
          </a:p>
        </p:txBody>
      </p:sp>
    </p:spTree>
    <p:extLst>
      <p:ext uri="{BB962C8B-B14F-4D97-AF65-F5344CB8AC3E}">
        <p14:creationId xmlns:p14="http://schemas.microsoft.com/office/powerpoint/2010/main" val="3345709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FDE2337E-4D9D-4264-BF77-CDF0F5BFD0C4}"/>
              </a:ext>
            </a:extLst>
          </p:cNvPr>
          <p:cNvSpPr>
            <a:spLocks noGrp="1" noChangeArrowheads="1"/>
          </p:cNvSpPr>
          <p:nvPr>
            <p:ph type="sldNum" sz="quarter" idx="10"/>
          </p:nvPr>
        </p:nvSpPr>
        <p:spPr>
          <a:ln/>
        </p:spPr>
        <p:txBody>
          <a:bodyPr/>
          <a:lstStyle>
            <a:lvl1pPr>
              <a:defRPr/>
            </a:lvl1pPr>
          </a:lstStyle>
          <a:p>
            <a:fld id="{34A337B0-22BC-43ED-81A8-E76C9D31495C}" type="slidenum">
              <a:rPr lang="de-DE" altLang="fr-FR"/>
              <a:pPr/>
              <a:t>‹N°›</a:t>
            </a:fld>
            <a:endParaRPr lang="de-DE" altLang="fr-FR"/>
          </a:p>
        </p:txBody>
      </p:sp>
    </p:spTree>
    <p:extLst>
      <p:ext uri="{BB962C8B-B14F-4D97-AF65-F5344CB8AC3E}">
        <p14:creationId xmlns:p14="http://schemas.microsoft.com/office/powerpoint/2010/main" val="63417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a:extLst>
              <a:ext uri="{FF2B5EF4-FFF2-40B4-BE49-F238E27FC236}">
                <a16:creationId xmlns:a16="http://schemas.microsoft.com/office/drawing/2014/main" id="{73C662C9-B476-4AFB-BBB9-09AEF28C8EE8}"/>
              </a:ext>
            </a:extLst>
          </p:cNvPr>
          <p:cNvSpPr>
            <a:spLocks noGrp="1" noChangeArrowheads="1"/>
          </p:cNvSpPr>
          <p:nvPr>
            <p:ph type="sldNum" sz="quarter" idx="10"/>
          </p:nvPr>
        </p:nvSpPr>
        <p:spPr>
          <a:ln/>
        </p:spPr>
        <p:txBody>
          <a:bodyPr/>
          <a:lstStyle>
            <a:lvl1pPr>
              <a:defRPr/>
            </a:lvl1pPr>
          </a:lstStyle>
          <a:p>
            <a:fld id="{D7B04321-1D55-4C4A-9F45-3F2586708899}" type="slidenum">
              <a:rPr lang="de-DE" altLang="fr-FR"/>
              <a:pPr/>
              <a:t>‹N°›</a:t>
            </a:fld>
            <a:endParaRPr lang="de-DE" altLang="fr-FR"/>
          </a:p>
        </p:txBody>
      </p:sp>
    </p:spTree>
    <p:extLst>
      <p:ext uri="{BB962C8B-B14F-4D97-AF65-F5344CB8AC3E}">
        <p14:creationId xmlns:p14="http://schemas.microsoft.com/office/powerpoint/2010/main" val="274388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6180E-C726-49D6-B011-4F6CE3189526}"/>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642F534E-3E59-4CEB-9D28-A1650FD5488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F322F134-A9E7-43B5-97F9-91748C2BBCE1}"/>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5" name="Espace réservé du pied de page 4">
            <a:extLst>
              <a:ext uri="{FF2B5EF4-FFF2-40B4-BE49-F238E27FC236}">
                <a16:creationId xmlns:a16="http://schemas.microsoft.com/office/drawing/2014/main" id="{CDEB7059-A69A-42E3-9C53-3DE13E3A402B}"/>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8297A34A-1467-46BD-A5C9-E269088C19A3}"/>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2712055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a:extLst>
              <a:ext uri="{FF2B5EF4-FFF2-40B4-BE49-F238E27FC236}">
                <a16:creationId xmlns:a16="http://schemas.microsoft.com/office/drawing/2014/main" id="{1085C23D-9872-463C-8BA4-E59F6C038D17}"/>
              </a:ext>
            </a:extLst>
          </p:cNvPr>
          <p:cNvSpPr>
            <a:spLocks noGrp="1" noChangeArrowheads="1"/>
          </p:cNvSpPr>
          <p:nvPr>
            <p:ph type="sldNum" sz="quarter" idx="10"/>
          </p:nvPr>
        </p:nvSpPr>
        <p:spPr>
          <a:ln/>
        </p:spPr>
        <p:txBody>
          <a:bodyPr/>
          <a:lstStyle>
            <a:lvl1pPr>
              <a:defRPr/>
            </a:lvl1pPr>
          </a:lstStyle>
          <a:p>
            <a:fld id="{8F2E2802-5E23-4710-9900-3605158D41AE}" type="slidenum">
              <a:rPr lang="de-DE" altLang="fr-FR"/>
              <a:pPr/>
              <a:t>‹N°›</a:t>
            </a:fld>
            <a:endParaRPr lang="de-DE" altLang="fr-FR"/>
          </a:p>
        </p:txBody>
      </p:sp>
    </p:spTree>
    <p:extLst>
      <p:ext uri="{BB962C8B-B14F-4D97-AF65-F5344CB8AC3E}">
        <p14:creationId xmlns:p14="http://schemas.microsoft.com/office/powerpoint/2010/main" val="2502196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11">
            <a:extLst>
              <a:ext uri="{FF2B5EF4-FFF2-40B4-BE49-F238E27FC236}">
                <a16:creationId xmlns:a16="http://schemas.microsoft.com/office/drawing/2014/main" id="{312B1BF0-C250-4E58-A8BC-90CDE14A493B}"/>
              </a:ext>
            </a:extLst>
          </p:cNvPr>
          <p:cNvSpPr>
            <a:spLocks noGrp="1" noChangeArrowheads="1"/>
          </p:cNvSpPr>
          <p:nvPr>
            <p:ph type="sldNum" sz="quarter" idx="10"/>
          </p:nvPr>
        </p:nvSpPr>
        <p:spPr>
          <a:ln/>
        </p:spPr>
        <p:txBody>
          <a:bodyPr/>
          <a:lstStyle>
            <a:lvl1pPr>
              <a:defRPr/>
            </a:lvl1pPr>
          </a:lstStyle>
          <a:p>
            <a:fld id="{1BEFFBA7-03A4-48CE-B363-B5CAA7551E37}" type="slidenum">
              <a:rPr lang="de-DE" altLang="fr-FR"/>
              <a:pPr/>
              <a:t>‹N°›</a:t>
            </a:fld>
            <a:endParaRPr lang="de-DE" altLang="fr-FR"/>
          </a:p>
        </p:txBody>
      </p:sp>
    </p:spTree>
    <p:extLst>
      <p:ext uri="{BB962C8B-B14F-4D97-AF65-F5344CB8AC3E}">
        <p14:creationId xmlns:p14="http://schemas.microsoft.com/office/powerpoint/2010/main" val="2317225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251952" y="274639"/>
            <a:ext cx="2330449"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2256367" y="274639"/>
            <a:ext cx="6792384"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11">
            <a:extLst>
              <a:ext uri="{FF2B5EF4-FFF2-40B4-BE49-F238E27FC236}">
                <a16:creationId xmlns:a16="http://schemas.microsoft.com/office/drawing/2014/main" id="{1DF73534-BDCD-4594-9027-DB1179FB0E6C}"/>
              </a:ext>
            </a:extLst>
          </p:cNvPr>
          <p:cNvSpPr>
            <a:spLocks noGrp="1" noChangeArrowheads="1"/>
          </p:cNvSpPr>
          <p:nvPr>
            <p:ph type="sldNum" sz="quarter" idx="10"/>
          </p:nvPr>
        </p:nvSpPr>
        <p:spPr>
          <a:ln/>
        </p:spPr>
        <p:txBody>
          <a:bodyPr/>
          <a:lstStyle>
            <a:lvl1pPr>
              <a:defRPr/>
            </a:lvl1pPr>
          </a:lstStyle>
          <a:p>
            <a:fld id="{E6493761-8D12-417A-9042-68A4CCC24A3C}" type="slidenum">
              <a:rPr lang="de-DE" altLang="fr-FR"/>
              <a:pPr/>
              <a:t>‹N°›</a:t>
            </a:fld>
            <a:endParaRPr lang="de-DE" altLang="fr-FR"/>
          </a:p>
        </p:txBody>
      </p:sp>
    </p:spTree>
    <p:extLst>
      <p:ext uri="{BB962C8B-B14F-4D97-AF65-F5344CB8AC3E}">
        <p14:creationId xmlns:p14="http://schemas.microsoft.com/office/powerpoint/2010/main" val="194146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F651D0-207B-4E92-A8DE-5B48C7BFB21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1CE3F337-0993-4E2F-91A2-89845C687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FDF746B-7472-414F-9051-8E8266E56858}"/>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5" name="Espace réservé du pied de page 4">
            <a:extLst>
              <a:ext uri="{FF2B5EF4-FFF2-40B4-BE49-F238E27FC236}">
                <a16:creationId xmlns:a16="http://schemas.microsoft.com/office/drawing/2014/main" id="{764C4D24-8E5B-49B6-843A-342A2FD79C16}"/>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D111931-B7C2-4E28-B58C-970A39CF2512}"/>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72711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B63A4-E581-421E-B48F-C2D0657950D3}"/>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65194E1E-E720-4E32-A256-BE41CE8F14E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B78E10A7-B1D2-4AA5-BD43-AE7363D4434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6736287A-C1AC-4748-98F7-05F760C54416}"/>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6" name="Espace réservé du pied de page 5">
            <a:extLst>
              <a:ext uri="{FF2B5EF4-FFF2-40B4-BE49-F238E27FC236}">
                <a16:creationId xmlns:a16="http://schemas.microsoft.com/office/drawing/2014/main" id="{D18B7E48-DD00-4378-93F8-DF9B8B1167AF}"/>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2765F713-9B53-4DDE-8058-B9119B87D0F1}"/>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330450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3BC09-1EBA-4E4F-A9A0-5866A8A0F07F}"/>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4E9AD714-529B-4484-AD16-60C565C9B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AF0D2D0-314E-42F5-B9FC-AC0FAEDDCC9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7C8F4D2D-7BA5-49C8-91E0-FED559478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D21AEDB-E12A-4225-98A6-27429DBF4F0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43D2EA3E-9EB5-413C-A60C-CB55D2BFF84E}"/>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8" name="Espace réservé du pied de page 7">
            <a:extLst>
              <a:ext uri="{FF2B5EF4-FFF2-40B4-BE49-F238E27FC236}">
                <a16:creationId xmlns:a16="http://schemas.microsoft.com/office/drawing/2014/main" id="{9C8563DF-0ED2-4E60-B816-070B6CD978E2}"/>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92285098-E7EB-4D82-885F-0C08F3F20BBB}"/>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53845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AC1CB-B6EE-411C-AFC0-0A3488F5C951}"/>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C2186FF9-3BC0-43B7-B0CE-B205AEA709A4}"/>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4" name="Espace réservé du pied de page 3">
            <a:extLst>
              <a:ext uri="{FF2B5EF4-FFF2-40B4-BE49-F238E27FC236}">
                <a16:creationId xmlns:a16="http://schemas.microsoft.com/office/drawing/2014/main" id="{634D969D-DB89-4118-B27E-339780401E44}"/>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A4991264-FF24-4846-A797-778E8A305ED4}"/>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425883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DA9B36-CD21-4D19-9086-0F53F0BCE94B}"/>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3" name="Espace réservé du pied de page 2">
            <a:extLst>
              <a:ext uri="{FF2B5EF4-FFF2-40B4-BE49-F238E27FC236}">
                <a16:creationId xmlns:a16="http://schemas.microsoft.com/office/drawing/2014/main" id="{9DA184D9-02CC-4CDF-8C1D-099E2346B9E2}"/>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4B6F1AAE-EB43-4D5E-87B7-88A4EB57F4C3}"/>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247060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975747-4B00-4267-8D32-8207EF5062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CBA927E0-425E-4D0F-87E9-98561DF42E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7FA4A887-9585-4991-A99A-93D2072AD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093EB3-7721-4B86-8134-0DF953570136}"/>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6" name="Espace réservé du pied de page 5">
            <a:extLst>
              <a:ext uri="{FF2B5EF4-FFF2-40B4-BE49-F238E27FC236}">
                <a16:creationId xmlns:a16="http://schemas.microsoft.com/office/drawing/2014/main" id="{94B57BA5-DE7B-4B5E-A7EA-DDA0A88AD0EA}"/>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B73CDA8B-130C-495F-85FF-DE2F3984C5E7}"/>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249741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E2D65-9CD1-4F07-9F61-1572A2C368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37384B97-6EB4-4082-842F-291C6B1FE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121067A9-2E7D-4FDA-8BDD-F560CD0EE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1088E0-D838-4978-879D-A7387F547D09}"/>
              </a:ext>
            </a:extLst>
          </p:cNvPr>
          <p:cNvSpPr>
            <a:spLocks noGrp="1"/>
          </p:cNvSpPr>
          <p:nvPr>
            <p:ph type="dt" sz="half" idx="10"/>
          </p:nvPr>
        </p:nvSpPr>
        <p:spPr/>
        <p:txBody>
          <a:bodyPr/>
          <a:lstStyle/>
          <a:p>
            <a:fld id="{431A2CD0-CEA5-4946-B51B-98782570E164}" type="datetimeFigureOut">
              <a:rPr lang="fr-CH" smtClean="0"/>
              <a:t>11.12.2020</a:t>
            </a:fld>
            <a:endParaRPr lang="fr-CH"/>
          </a:p>
        </p:txBody>
      </p:sp>
      <p:sp>
        <p:nvSpPr>
          <p:cNvPr id="6" name="Espace réservé du pied de page 5">
            <a:extLst>
              <a:ext uri="{FF2B5EF4-FFF2-40B4-BE49-F238E27FC236}">
                <a16:creationId xmlns:a16="http://schemas.microsoft.com/office/drawing/2014/main" id="{55B8A57F-713C-4CFC-81E7-4528B03F9231}"/>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6CAB20DA-175C-4EE6-B131-A3DAA1E40D84}"/>
              </a:ext>
            </a:extLst>
          </p:cNvPr>
          <p:cNvSpPr>
            <a:spLocks noGrp="1"/>
          </p:cNvSpPr>
          <p:nvPr>
            <p:ph type="sldNum" sz="quarter" idx="12"/>
          </p:nvPr>
        </p:nvSpPr>
        <p:spPr/>
        <p:txBody>
          <a:bodyPr/>
          <a:lstStyle/>
          <a:p>
            <a:fld id="{8ECC07A6-D0D1-439B-95EF-4B814EE7AB05}" type="slidenum">
              <a:rPr lang="fr-CH" smtClean="0"/>
              <a:t>‹N°›</a:t>
            </a:fld>
            <a:endParaRPr lang="fr-CH"/>
          </a:p>
        </p:txBody>
      </p:sp>
    </p:spTree>
    <p:extLst>
      <p:ext uri="{BB962C8B-B14F-4D97-AF65-F5344CB8AC3E}">
        <p14:creationId xmlns:p14="http://schemas.microsoft.com/office/powerpoint/2010/main" val="20037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261AF0-8BB0-4332-845C-073126EB9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C06E9295-748F-4897-A08A-3305ACA68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23BB0EB-DA2D-46F8-A4EB-96393906A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A2CD0-CEA5-4946-B51B-98782570E164}" type="datetimeFigureOut">
              <a:rPr lang="fr-CH" smtClean="0"/>
              <a:t>11.12.2020</a:t>
            </a:fld>
            <a:endParaRPr lang="fr-CH"/>
          </a:p>
        </p:txBody>
      </p:sp>
      <p:sp>
        <p:nvSpPr>
          <p:cNvPr id="5" name="Espace réservé du pied de page 4">
            <a:extLst>
              <a:ext uri="{FF2B5EF4-FFF2-40B4-BE49-F238E27FC236}">
                <a16:creationId xmlns:a16="http://schemas.microsoft.com/office/drawing/2014/main" id="{F3FDEE03-9150-4B2A-934A-F2E379C1C2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A3F57AEA-5D36-42FF-A9E6-2FC7AACAA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C07A6-D0D1-439B-95EF-4B814EE7AB05}" type="slidenum">
              <a:rPr lang="fr-CH" smtClean="0"/>
              <a:t>‹N°›</a:t>
            </a:fld>
            <a:endParaRPr lang="fr-CH"/>
          </a:p>
        </p:txBody>
      </p:sp>
    </p:spTree>
    <p:extLst>
      <p:ext uri="{BB962C8B-B14F-4D97-AF65-F5344CB8AC3E}">
        <p14:creationId xmlns:p14="http://schemas.microsoft.com/office/powerpoint/2010/main" val="3851152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FDD4ECE1-F12E-49A0-B6DD-58E9096BB76B}"/>
              </a:ext>
            </a:extLst>
          </p:cNvPr>
          <p:cNvSpPr>
            <a:spLocks noGrp="1" noChangeArrowheads="1"/>
          </p:cNvSpPr>
          <p:nvPr>
            <p:ph type="body" idx="1"/>
          </p:nvPr>
        </p:nvSpPr>
        <p:spPr bwMode="auto">
          <a:xfrm>
            <a:off x="2256368" y="1600201"/>
            <a:ext cx="932603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fr-FR"/>
              <a:t>Textmasterformate durch Klicken bearbeiten</a:t>
            </a:r>
          </a:p>
          <a:p>
            <a:pPr lvl="1"/>
            <a:r>
              <a:rPr lang="de-DE" altLang="fr-FR"/>
              <a:t>Zweite Ebene</a:t>
            </a:r>
          </a:p>
          <a:p>
            <a:pPr lvl="2"/>
            <a:r>
              <a:rPr lang="de-DE" altLang="fr-FR"/>
              <a:t>Dritte Ebene</a:t>
            </a:r>
          </a:p>
          <a:p>
            <a:pPr lvl="3"/>
            <a:r>
              <a:rPr lang="de-DE" altLang="fr-FR"/>
              <a:t>Vierte Ebene</a:t>
            </a:r>
          </a:p>
          <a:p>
            <a:pPr lvl="4"/>
            <a:r>
              <a:rPr lang="de-DE" altLang="fr-FR"/>
              <a:t>Fünfte Ebene</a:t>
            </a:r>
          </a:p>
        </p:txBody>
      </p:sp>
      <p:sp>
        <p:nvSpPr>
          <p:cNvPr id="1027" name="Rectangle 7">
            <a:extLst>
              <a:ext uri="{FF2B5EF4-FFF2-40B4-BE49-F238E27FC236}">
                <a16:creationId xmlns:a16="http://schemas.microsoft.com/office/drawing/2014/main" id="{1BC9330E-AD9C-41A5-8A72-89E38AA82046}"/>
              </a:ext>
            </a:extLst>
          </p:cNvPr>
          <p:cNvSpPr>
            <a:spLocks noChangeArrowheads="1"/>
          </p:cNvSpPr>
          <p:nvPr userDrawn="1"/>
        </p:nvSpPr>
        <p:spPr bwMode="auto">
          <a:xfrm>
            <a:off x="1" y="1"/>
            <a:ext cx="1968500" cy="4149725"/>
          </a:xfrm>
          <a:prstGeom prst="rect">
            <a:avLst/>
          </a:prstGeom>
          <a:gradFill rotWithShape="1">
            <a:gsLst>
              <a:gs pos="0">
                <a:srgbClr val="A7B8C8"/>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defRPr/>
            </a:pPr>
            <a:endParaRPr lang="en-US" altLang="fr-FR" sz="1800">
              <a:ea typeface="+mn-ea"/>
            </a:endParaRPr>
          </a:p>
        </p:txBody>
      </p:sp>
      <p:pic>
        <p:nvPicPr>
          <p:cNvPr id="1028" name="Picture 12" descr="Logo Französisch">
            <a:extLst>
              <a:ext uri="{FF2B5EF4-FFF2-40B4-BE49-F238E27FC236}">
                <a16:creationId xmlns:a16="http://schemas.microsoft.com/office/drawing/2014/main" id="{705A4089-A3AF-45BE-8783-09B1C368EA0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716338"/>
            <a:ext cx="201506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3" descr="Halber roter Punkt">
            <a:extLst>
              <a:ext uri="{FF2B5EF4-FFF2-40B4-BE49-F238E27FC236}">
                <a16:creationId xmlns:a16="http://schemas.microsoft.com/office/drawing/2014/main" id="{A8EA3708-E616-408A-A504-41484AC1765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480800" y="5880100"/>
            <a:ext cx="70485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Rectangle 11">
            <a:extLst>
              <a:ext uri="{FF2B5EF4-FFF2-40B4-BE49-F238E27FC236}">
                <a16:creationId xmlns:a16="http://schemas.microsoft.com/office/drawing/2014/main" id="{C7E4E600-B040-49D3-AB26-1988D7162444}"/>
              </a:ext>
            </a:extLst>
          </p:cNvPr>
          <p:cNvSpPr>
            <a:spLocks noGrp="1" noChangeArrowheads="1"/>
          </p:cNvSpPr>
          <p:nvPr>
            <p:ph type="sldNum" sz="quarter" idx="4"/>
          </p:nvPr>
        </p:nvSpPr>
        <p:spPr bwMode="auto">
          <a:xfrm>
            <a:off x="9347200" y="623728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Arial" panose="020B0604020202020204" pitchFamily="34" charset="0"/>
              </a:defRPr>
            </a:lvl1pPr>
          </a:lstStyle>
          <a:p>
            <a:fld id="{5CA7AABA-B030-4D4D-87DD-CADC64654B38}" type="slidenum">
              <a:rPr lang="de-DE" altLang="fr-FR"/>
              <a:pPr/>
              <a:t>‹N°›</a:t>
            </a:fld>
            <a:endParaRPr lang="de-DE" altLang="fr-FR"/>
          </a:p>
        </p:txBody>
      </p:sp>
      <p:sp>
        <p:nvSpPr>
          <p:cNvPr id="1031" name="Rectangle 14">
            <a:extLst>
              <a:ext uri="{FF2B5EF4-FFF2-40B4-BE49-F238E27FC236}">
                <a16:creationId xmlns:a16="http://schemas.microsoft.com/office/drawing/2014/main" id="{4D3EE768-DC29-47D6-9EE5-CB23584CDCE0}"/>
              </a:ext>
            </a:extLst>
          </p:cNvPr>
          <p:cNvSpPr>
            <a:spLocks noGrp="1" noChangeArrowheads="1"/>
          </p:cNvSpPr>
          <p:nvPr>
            <p:ph type="title"/>
          </p:nvPr>
        </p:nvSpPr>
        <p:spPr bwMode="auto">
          <a:xfrm>
            <a:off x="2256368" y="274638"/>
            <a:ext cx="93260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fr-FR"/>
              <a:t>Titelmasterformat durch Klicken bearbeiten</a:t>
            </a:r>
          </a:p>
        </p:txBody>
      </p:sp>
    </p:spTree>
    <p:extLst>
      <p:ext uri="{BB962C8B-B14F-4D97-AF65-F5344CB8AC3E}">
        <p14:creationId xmlns:p14="http://schemas.microsoft.com/office/powerpoint/2010/main" val="1614022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200">
          <a:solidFill>
            <a:srgbClr val="990134"/>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a:solidFill>
            <a:srgbClr val="990134"/>
          </a:solidFill>
          <a:latin typeface="Times New Roman"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3200">
          <a:solidFill>
            <a:srgbClr val="990134"/>
          </a:solidFill>
          <a:latin typeface="Times New Roman"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3200">
          <a:solidFill>
            <a:srgbClr val="990134"/>
          </a:solidFill>
          <a:latin typeface="Times New Roman"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3200">
          <a:solidFill>
            <a:srgbClr val="990134"/>
          </a:solidFill>
          <a:latin typeface="Times New Roman" pitchFamily="18" charset="0"/>
          <a:ea typeface="MS PGothic" panose="020B0600070205080204" pitchFamily="34" charset="-128"/>
          <a:cs typeface="ＭＳ Ｐゴシック" charset="0"/>
        </a:defRPr>
      </a:lvl5pPr>
      <a:lvl6pPr marL="457200" algn="l" rtl="0" fontAlgn="base">
        <a:spcBef>
          <a:spcPct val="0"/>
        </a:spcBef>
        <a:spcAft>
          <a:spcPct val="0"/>
        </a:spcAft>
        <a:defRPr sz="3200">
          <a:solidFill>
            <a:srgbClr val="990134"/>
          </a:solidFill>
          <a:latin typeface="Times New Roman" pitchFamily="18" charset="0"/>
        </a:defRPr>
      </a:lvl6pPr>
      <a:lvl7pPr marL="914400" algn="l" rtl="0" fontAlgn="base">
        <a:spcBef>
          <a:spcPct val="0"/>
        </a:spcBef>
        <a:spcAft>
          <a:spcPct val="0"/>
        </a:spcAft>
        <a:defRPr sz="3200">
          <a:solidFill>
            <a:srgbClr val="990134"/>
          </a:solidFill>
          <a:latin typeface="Times New Roman" pitchFamily="18" charset="0"/>
        </a:defRPr>
      </a:lvl7pPr>
      <a:lvl8pPr marL="1371600" algn="l" rtl="0" fontAlgn="base">
        <a:spcBef>
          <a:spcPct val="0"/>
        </a:spcBef>
        <a:spcAft>
          <a:spcPct val="0"/>
        </a:spcAft>
        <a:defRPr sz="3200">
          <a:solidFill>
            <a:srgbClr val="990134"/>
          </a:solidFill>
          <a:latin typeface="Times New Roman" pitchFamily="18" charset="0"/>
        </a:defRPr>
      </a:lvl8pPr>
      <a:lvl9pPr marL="1828800" algn="l" rtl="0" fontAlgn="base">
        <a:spcBef>
          <a:spcPct val="0"/>
        </a:spcBef>
        <a:spcAft>
          <a:spcPct val="0"/>
        </a:spcAft>
        <a:defRPr sz="3200">
          <a:solidFill>
            <a:srgbClr val="990134"/>
          </a:solidFill>
          <a:latin typeface="Times New Roman" pitchFamily="18" charset="0"/>
        </a:defRPr>
      </a:lvl9pPr>
    </p:titleStyle>
    <p:bodyStyle>
      <a:lvl1pPr marL="342900" indent="-342900" algn="l" rtl="0" eaLnBrk="0" fontAlgn="base" hangingPunct="0">
        <a:spcBef>
          <a:spcPct val="20000"/>
        </a:spcBef>
        <a:spcAft>
          <a:spcPct val="0"/>
        </a:spcAft>
        <a:buClr>
          <a:srgbClr val="990134"/>
        </a:buClr>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90134"/>
        </a:buClr>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90134"/>
        </a:buClr>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90134"/>
        </a:buClr>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90134"/>
        </a:buClr>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990134"/>
        </a:buClr>
        <a:buChar char="»"/>
        <a:defRPr sz="2000">
          <a:solidFill>
            <a:schemeClr val="tx1"/>
          </a:solidFill>
          <a:latin typeface="+mn-lt"/>
        </a:defRPr>
      </a:lvl6pPr>
      <a:lvl7pPr marL="2971800" indent="-228600" algn="l" rtl="0" fontAlgn="base">
        <a:spcBef>
          <a:spcPct val="20000"/>
        </a:spcBef>
        <a:spcAft>
          <a:spcPct val="0"/>
        </a:spcAft>
        <a:buClr>
          <a:srgbClr val="990134"/>
        </a:buClr>
        <a:buChar char="»"/>
        <a:defRPr sz="2000">
          <a:solidFill>
            <a:schemeClr val="tx1"/>
          </a:solidFill>
          <a:latin typeface="+mn-lt"/>
        </a:defRPr>
      </a:lvl7pPr>
      <a:lvl8pPr marL="3429000" indent="-228600" algn="l" rtl="0" fontAlgn="base">
        <a:spcBef>
          <a:spcPct val="20000"/>
        </a:spcBef>
        <a:spcAft>
          <a:spcPct val="0"/>
        </a:spcAft>
        <a:buClr>
          <a:srgbClr val="990134"/>
        </a:buClr>
        <a:buChar char="»"/>
        <a:defRPr sz="2000">
          <a:solidFill>
            <a:schemeClr val="tx1"/>
          </a:solidFill>
          <a:latin typeface="+mn-lt"/>
        </a:defRPr>
      </a:lvl8pPr>
      <a:lvl9pPr marL="3886200" indent="-228600" algn="l" rtl="0" fontAlgn="base">
        <a:spcBef>
          <a:spcPct val="20000"/>
        </a:spcBef>
        <a:spcAft>
          <a:spcPct val="0"/>
        </a:spcAft>
        <a:buClr>
          <a:srgbClr val="990134"/>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Espace réservé du numéro de diapositive 3">
            <a:extLst>
              <a:ext uri="{FF2B5EF4-FFF2-40B4-BE49-F238E27FC236}">
                <a16:creationId xmlns:a16="http://schemas.microsoft.com/office/drawing/2014/main" id="{9D57F300-D59D-44FE-9C78-521A2820687F}"/>
              </a:ext>
            </a:extLst>
          </p:cNvPr>
          <p:cNvSpPr>
            <a:spLocks noGrp="1"/>
          </p:cNvSpPr>
          <p:nvPr>
            <p:ph type="sldNum" sz="quarter" idx="10"/>
          </p:nvPr>
        </p:nvSpPr>
        <p:spPr>
          <a:noFill/>
        </p:spPr>
        <p:txBody>
          <a:bodyPr/>
          <a:lstStyle>
            <a:lvl1pPr>
              <a:spcBef>
                <a:spcPct val="20000"/>
              </a:spcBef>
              <a:buClr>
                <a:srgbClr val="990134"/>
              </a:buClr>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990134"/>
              </a:buClr>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90134"/>
              </a:buClr>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990134"/>
              </a:buClr>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990134"/>
              </a:buClr>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134"/>
              </a:buClr>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134"/>
              </a:buClr>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134"/>
              </a:buClr>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134"/>
              </a:buClr>
              <a:buChar char="»"/>
              <a:defRPr sz="20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buClrTx/>
              <a:buNone/>
            </a:pPr>
            <a:fld id="{ABFF1AE8-393A-489F-A201-91A5DE71BCDB}" type="slidenum">
              <a:rPr lang="de-DE" altLang="fr-FR" sz="1400">
                <a:solidFill>
                  <a:srgbClr val="FFFFFF"/>
                </a:solidFill>
              </a:rPr>
              <a:pPr fontAlgn="base">
                <a:spcBef>
                  <a:spcPct val="0"/>
                </a:spcBef>
                <a:spcAft>
                  <a:spcPct val="0"/>
                </a:spcAft>
                <a:buClrTx/>
                <a:buNone/>
              </a:pPr>
              <a:t>1</a:t>
            </a:fld>
            <a:endParaRPr lang="de-DE" altLang="fr-FR" sz="1400">
              <a:solidFill>
                <a:srgbClr val="FFFFFF"/>
              </a:solidFill>
            </a:endParaRPr>
          </a:p>
        </p:txBody>
      </p:sp>
      <p:sp>
        <p:nvSpPr>
          <p:cNvPr id="5" name="Rectangle 6">
            <a:extLst>
              <a:ext uri="{FF2B5EF4-FFF2-40B4-BE49-F238E27FC236}">
                <a16:creationId xmlns:a16="http://schemas.microsoft.com/office/drawing/2014/main" id="{D7B8ABA8-FC02-4093-8112-919FFE5A1286}"/>
              </a:ext>
            </a:extLst>
          </p:cNvPr>
          <p:cNvSpPr txBox="1">
            <a:spLocks noChangeArrowheads="1"/>
          </p:cNvSpPr>
          <p:nvPr/>
        </p:nvSpPr>
        <p:spPr bwMode="auto">
          <a:xfrm>
            <a:off x="2112818" y="2447925"/>
            <a:ext cx="723438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ext uri="{91240B29-F687-4f45-9708-019B960494DF}"/>
            <a:ext uri="{AF507438-7753-43e0-B8FC-AC1667EBCBE1}"/>
            <a:ext uri="{FAA26D3D-D897-4be2-8F04-BA451C77F1D7}"/>
          </a:extLst>
        </p:spPr>
        <p:txBody>
          <a:bodyPr anchor="ctr"/>
          <a:lstStyle>
            <a:lvl1pPr algn="l" rtl="0" eaLnBrk="0" fontAlgn="base" hangingPunct="0">
              <a:spcBef>
                <a:spcPct val="0"/>
              </a:spcBef>
              <a:spcAft>
                <a:spcPct val="0"/>
              </a:spcAft>
              <a:defRPr sz="3200">
                <a:solidFill>
                  <a:srgbClr val="990134"/>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a:solidFill>
                  <a:srgbClr val="990134"/>
                </a:solidFill>
                <a:latin typeface="Times New Roman" pitchFamily="18" charset="0"/>
                <a:ea typeface="MS PGothic" panose="020B0600070205080204" pitchFamily="34" charset="-128"/>
                <a:cs typeface="ＭＳ Ｐゴシック" charset="0"/>
              </a:defRPr>
            </a:lvl2pPr>
            <a:lvl3pPr algn="l" rtl="0" eaLnBrk="0" fontAlgn="base" hangingPunct="0">
              <a:spcBef>
                <a:spcPct val="0"/>
              </a:spcBef>
              <a:spcAft>
                <a:spcPct val="0"/>
              </a:spcAft>
              <a:defRPr sz="3200">
                <a:solidFill>
                  <a:srgbClr val="990134"/>
                </a:solidFill>
                <a:latin typeface="Times New Roman" pitchFamily="18" charset="0"/>
                <a:ea typeface="MS PGothic" panose="020B0600070205080204" pitchFamily="34" charset="-128"/>
                <a:cs typeface="ＭＳ Ｐゴシック" charset="0"/>
              </a:defRPr>
            </a:lvl3pPr>
            <a:lvl4pPr algn="l" rtl="0" eaLnBrk="0" fontAlgn="base" hangingPunct="0">
              <a:spcBef>
                <a:spcPct val="0"/>
              </a:spcBef>
              <a:spcAft>
                <a:spcPct val="0"/>
              </a:spcAft>
              <a:defRPr sz="3200">
                <a:solidFill>
                  <a:srgbClr val="990134"/>
                </a:solidFill>
                <a:latin typeface="Times New Roman" pitchFamily="18" charset="0"/>
                <a:ea typeface="MS PGothic" panose="020B0600070205080204" pitchFamily="34" charset="-128"/>
                <a:cs typeface="ＭＳ Ｐゴシック" charset="0"/>
              </a:defRPr>
            </a:lvl4pPr>
            <a:lvl5pPr algn="l" rtl="0" eaLnBrk="0" fontAlgn="base" hangingPunct="0">
              <a:spcBef>
                <a:spcPct val="0"/>
              </a:spcBef>
              <a:spcAft>
                <a:spcPct val="0"/>
              </a:spcAft>
              <a:defRPr sz="3200">
                <a:solidFill>
                  <a:srgbClr val="990134"/>
                </a:solidFill>
                <a:latin typeface="Times New Roman" pitchFamily="18" charset="0"/>
                <a:ea typeface="MS PGothic" panose="020B0600070205080204" pitchFamily="34" charset="-128"/>
                <a:cs typeface="ＭＳ Ｐゴシック" charset="0"/>
              </a:defRPr>
            </a:lvl5pPr>
            <a:lvl6pPr marL="457200" algn="l" rtl="0" fontAlgn="base">
              <a:spcBef>
                <a:spcPct val="0"/>
              </a:spcBef>
              <a:spcAft>
                <a:spcPct val="0"/>
              </a:spcAft>
              <a:defRPr sz="3200">
                <a:solidFill>
                  <a:srgbClr val="990134"/>
                </a:solidFill>
                <a:latin typeface="Times New Roman" pitchFamily="18" charset="0"/>
              </a:defRPr>
            </a:lvl6pPr>
            <a:lvl7pPr marL="914400" algn="l" rtl="0" fontAlgn="base">
              <a:spcBef>
                <a:spcPct val="0"/>
              </a:spcBef>
              <a:spcAft>
                <a:spcPct val="0"/>
              </a:spcAft>
              <a:defRPr sz="3200">
                <a:solidFill>
                  <a:srgbClr val="990134"/>
                </a:solidFill>
                <a:latin typeface="Times New Roman" pitchFamily="18" charset="0"/>
              </a:defRPr>
            </a:lvl7pPr>
            <a:lvl8pPr marL="1371600" algn="l" rtl="0" fontAlgn="base">
              <a:spcBef>
                <a:spcPct val="0"/>
              </a:spcBef>
              <a:spcAft>
                <a:spcPct val="0"/>
              </a:spcAft>
              <a:defRPr sz="3200">
                <a:solidFill>
                  <a:srgbClr val="990134"/>
                </a:solidFill>
                <a:latin typeface="Times New Roman" pitchFamily="18" charset="0"/>
              </a:defRPr>
            </a:lvl8pPr>
            <a:lvl9pPr marL="1828800" algn="l" rtl="0" fontAlgn="base">
              <a:spcBef>
                <a:spcPct val="0"/>
              </a:spcBef>
              <a:spcAft>
                <a:spcPct val="0"/>
              </a:spcAft>
              <a:defRPr sz="3200">
                <a:solidFill>
                  <a:srgbClr val="990134"/>
                </a:solidFill>
                <a:latin typeface="Times New Roman" pitchFamily="18" charset="0"/>
              </a:defRPr>
            </a:lvl9pPr>
          </a:lstStyle>
          <a:p>
            <a:pPr algn="ctr" eaLnBrk="1" hangingPunct="1">
              <a:defRPr/>
            </a:pPr>
            <a:r>
              <a:rPr lang="fr-CH" sz="2800" b="1" dirty="0"/>
              <a:t>«Enjeux stratégiques et de gouvernance dans </a:t>
            </a:r>
          </a:p>
          <a:p>
            <a:pPr algn="ctr" eaLnBrk="1" hangingPunct="1">
              <a:defRPr/>
            </a:pPr>
            <a:r>
              <a:rPr lang="fr-CH" sz="2800" b="1" dirty="0"/>
              <a:t>les coopératives»</a:t>
            </a:r>
          </a:p>
          <a:p>
            <a:pPr algn="ctr" eaLnBrk="1" hangingPunct="1">
              <a:defRPr/>
            </a:pPr>
            <a:endParaRPr lang="fr-CH" sz="2800" b="1" kern="0" dirty="0">
              <a:solidFill>
                <a:srgbClr val="B10035"/>
              </a:solidFill>
              <a:ea typeface="ＭＳ Ｐゴシック" charset="0"/>
            </a:endParaRPr>
          </a:p>
          <a:p>
            <a:pPr algn="ctr" eaLnBrk="1" hangingPunct="1">
              <a:defRPr/>
            </a:pPr>
            <a:r>
              <a:rPr lang="fr-CH" sz="2800" b="1" kern="0" dirty="0">
                <a:solidFill>
                  <a:srgbClr val="002060"/>
                </a:solidFill>
                <a:ea typeface="ＭＳ Ｐゴシック" charset="0"/>
              </a:rPr>
              <a:t>Avec Paola Ghillani, Olivier Roussy et Anne Bobillier</a:t>
            </a:r>
            <a:endParaRPr lang="en-US" sz="2800" kern="0" dirty="0">
              <a:solidFill>
                <a:srgbClr val="002060"/>
              </a:solidFill>
              <a:ea typeface="ＭＳ Ｐゴシック" charset="0"/>
            </a:endParaRPr>
          </a:p>
          <a:p>
            <a:pPr>
              <a:spcBef>
                <a:spcPts val="600"/>
              </a:spcBef>
              <a:spcAft>
                <a:spcPts val="0"/>
              </a:spcAft>
            </a:pPr>
            <a:endParaRPr lang="fr-CH" sz="1800" b="1" dirty="0">
              <a:latin typeface="Calibri" panose="020F0502020204030204" pitchFamily="34" charset="0"/>
              <a:ea typeface="Calibri" panose="020F0502020204030204" pitchFamily="34" charset="0"/>
              <a:cs typeface="Arial" panose="020B0604020202020204" pitchFamily="34" charset="0"/>
            </a:endParaRPr>
          </a:p>
        </p:txBody>
      </p:sp>
      <p:pic>
        <p:nvPicPr>
          <p:cNvPr id="4100" name="Image 1">
            <a:extLst>
              <a:ext uri="{FF2B5EF4-FFF2-40B4-BE49-F238E27FC236}">
                <a16:creationId xmlns:a16="http://schemas.microsoft.com/office/drawing/2014/main" id="{53062173-9412-452D-AC8A-2277AF9557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2983" y="188914"/>
            <a:ext cx="6338454"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D4357-7820-4718-B5F2-3FF082278C44}"/>
              </a:ext>
            </a:extLst>
          </p:cNvPr>
          <p:cNvSpPr>
            <a:spLocks noGrp="1"/>
          </p:cNvSpPr>
          <p:nvPr>
            <p:ph type="ctrTitle"/>
          </p:nvPr>
        </p:nvSpPr>
        <p:spPr>
          <a:xfrm>
            <a:off x="21780" y="2253344"/>
            <a:ext cx="3962391" cy="1191297"/>
          </a:xfrm>
        </p:spPr>
        <p:txBody>
          <a:bodyPr>
            <a:normAutofit fontScale="90000"/>
          </a:bodyPr>
          <a:lstStyle/>
          <a:p>
            <a:pPr algn="l"/>
            <a:br>
              <a:rPr lang="en-US" sz="3200" dirty="0">
                <a:solidFill>
                  <a:schemeClr val="accent2"/>
                </a:solidFill>
                <a:effectLst/>
                <a:latin typeface="Arial" panose="020B0604020202020204" pitchFamily="34" charset="0"/>
              </a:rPr>
            </a:br>
            <a:br>
              <a:rPr lang="en-US" sz="3200" dirty="0">
                <a:solidFill>
                  <a:schemeClr val="accent2"/>
                </a:solidFill>
                <a:effectLst/>
                <a:latin typeface="Arial" panose="020B0604020202020204" pitchFamily="34" charset="0"/>
              </a:rPr>
            </a:br>
            <a:br>
              <a:rPr lang="en-US" sz="3200" dirty="0">
                <a:solidFill>
                  <a:schemeClr val="accent2"/>
                </a:solidFill>
                <a:effectLst/>
                <a:latin typeface="Arial" panose="020B0604020202020204" pitchFamily="34" charset="0"/>
              </a:rPr>
            </a:br>
            <a:r>
              <a:rPr lang="en-US" sz="3200" b="1" dirty="0">
                <a:solidFill>
                  <a:schemeClr val="accent2"/>
                </a:solidFill>
                <a:effectLst/>
                <a:latin typeface="Arial" panose="020B0604020202020204" pitchFamily="34" charset="0"/>
              </a:rPr>
              <a:t>Cooperatives Worldwide</a:t>
            </a:r>
            <a:r>
              <a:rPr lang="en-US" sz="3200" dirty="0">
                <a:solidFill>
                  <a:schemeClr val="accent2"/>
                </a:solidFill>
                <a:effectLst/>
                <a:latin typeface="Arial" panose="020B0604020202020204" pitchFamily="34" charset="0"/>
              </a:rPr>
              <a:t>: total turnover of over two trillion USD and focus on contribution to SDG8.</a:t>
            </a:r>
            <a:endParaRPr lang="fr-CH" sz="3200" dirty="0">
              <a:solidFill>
                <a:schemeClr val="accent2"/>
              </a:solidFill>
            </a:endParaRPr>
          </a:p>
        </p:txBody>
      </p:sp>
      <p:pic>
        <p:nvPicPr>
          <p:cNvPr id="5" name="Image 4">
            <a:extLst>
              <a:ext uri="{FF2B5EF4-FFF2-40B4-BE49-F238E27FC236}">
                <a16:creationId xmlns:a16="http://schemas.microsoft.com/office/drawing/2014/main" id="{677CD193-96C4-4393-8A1A-6F92C9F08A9B}"/>
              </a:ext>
            </a:extLst>
          </p:cNvPr>
          <p:cNvPicPr>
            <a:picLocks noChangeAspect="1"/>
          </p:cNvPicPr>
          <p:nvPr/>
        </p:nvPicPr>
        <p:blipFill>
          <a:blip r:embed="rId2"/>
          <a:stretch>
            <a:fillRect/>
          </a:stretch>
        </p:blipFill>
        <p:spPr>
          <a:xfrm>
            <a:off x="3701143" y="43537"/>
            <a:ext cx="8490857" cy="3940491"/>
          </a:xfrm>
          <a:prstGeom prst="rect">
            <a:avLst/>
          </a:prstGeom>
        </p:spPr>
      </p:pic>
      <p:pic>
        <p:nvPicPr>
          <p:cNvPr id="7" name="Image 6">
            <a:extLst>
              <a:ext uri="{FF2B5EF4-FFF2-40B4-BE49-F238E27FC236}">
                <a16:creationId xmlns:a16="http://schemas.microsoft.com/office/drawing/2014/main" id="{6EEA6EF6-D627-401D-9B2E-A0B564C4180D}"/>
              </a:ext>
            </a:extLst>
          </p:cNvPr>
          <p:cNvPicPr>
            <a:picLocks noChangeAspect="1"/>
          </p:cNvPicPr>
          <p:nvPr/>
        </p:nvPicPr>
        <p:blipFill>
          <a:blip r:embed="rId3"/>
          <a:stretch>
            <a:fillRect/>
          </a:stretch>
        </p:blipFill>
        <p:spPr>
          <a:xfrm>
            <a:off x="0" y="3984028"/>
            <a:ext cx="12192000" cy="2830568"/>
          </a:xfrm>
          <a:prstGeom prst="rect">
            <a:avLst/>
          </a:prstGeom>
        </p:spPr>
      </p:pic>
      <p:sp>
        <p:nvSpPr>
          <p:cNvPr id="8" name="Rectangle 7">
            <a:extLst>
              <a:ext uri="{FF2B5EF4-FFF2-40B4-BE49-F238E27FC236}">
                <a16:creationId xmlns:a16="http://schemas.microsoft.com/office/drawing/2014/main" id="{CB49281A-6CAA-414D-84A7-C314B0FDE9FE}"/>
              </a:ext>
            </a:extLst>
          </p:cNvPr>
          <p:cNvSpPr/>
          <p:nvPr/>
        </p:nvSpPr>
        <p:spPr>
          <a:xfrm>
            <a:off x="3624943" y="119743"/>
            <a:ext cx="2231571" cy="206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2403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B145ED1-F458-4318-A6B5-70810F2AA203}"/>
              </a:ext>
            </a:extLst>
          </p:cNvPr>
          <p:cNvPicPr>
            <a:picLocks noChangeAspect="1"/>
          </p:cNvPicPr>
          <p:nvPr/>
        </p:nvPicPr>
        <p:blipFill>
          <a:blip r:embed="rId2"/>
          <a:stretch>
            <a:fillRect/>
          </a:stretch>
        </p:blipFill>
        <p:spPr>
          <a:xfrm>
            <a:off x="2924972" y="0"/>
            <a:ext cx="6342056" cy="6858000"/>
          </a:xfrm>
          <a:prstGeom prst="rect">
            <a:avLst/>
          </a:prstGeom>
        </p:spPr>
      </p:pic>
    </p:spTree>
    <p:extLst>
      <p:ext uri="{BB962C8B-B14F-4D97-AF65-F5344CB8AC3E}">
        <p14:creationId xmlns:p14="http://schemas.microsoft.com/office/powerpoint/2010/main" val="347580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B171C-947B-43A5-A368-51BC32658E34}"/>
              </a:ext>
            </a:extLst>
          </p:cNvPr>
          <p:cNvSpPr>
            <a:spLocks noGrp="1"/>
          </p:cNvSpPr>
          <p:nvPr>
            <p:ph type="title"/>
          </p:nvPr>
        </p:nvSpPr>
        <p:spPr/>
        <p:txBody>
          <a:bodyPr/>
          <a:lstStyle/>
          <a:p>
            <a:r>
              <a:rPr lang="fr-CH" dirty="0"/>
              <a:t>Les 15 thèses d’Adèle et Gottlieb </a:t>
            </a:r>
            <a:r>
              <a:rPr lang="fr-CH" dirty="0" err="1"/>
              <a:t>Duttweiler</a:t>
            </a:r>
            <a:r>
              <a:rPr lang="fr-CH" dirty="0"/>
              <a:t>:</a:t>
            </a:r>
          </a:p>
        </p:txBody>
      </p:sp>
      <p:sp>
        <p:nvSpPr>
          <p:cNvPr id="4" name="ZoneTexte 3">
            <a:extLst>
              <a:ext uri="{FF2B5EF4-FFF2-40B4-BE49-F238E27FC236}">
                <a16:creationId xmlns:a16="http://schemas.microsoft.com/office/drawing/2014/main" id="{9C39F24B-58DA-4933-8D54-3EA4E249C9EA}"/>
              </a:ext>
            </a:extLst>
          </p:cNvPr>
          <p:cNvSpPr txBox="1"/>
          <p:nvPr/>
        </p:nvSpPr>
        <p:spPr>
          <a:xfrm>
            <a:off x="929769" y="1675158"/>
            <a:ext cx="9873982" cy="3970318"/>
          </a:xfrm>
          <a:prstGeom prst="rect">
            <a:avLst/>
          </a:prstGeom>
          <a:noFill/>
        </p:spPr>
        <p:txBody>
          <a:bodyPr wrap="square">
            <a:spAutoFit/>
          </a:bodyPr>
          <a:lstStyle/>
          <a:p>
            <a:r>
              <a:rPr lang="fr-FR" dirty="0"/>
              <a:t>Nr.3 La pérennité de nos coopératives dépend de la mesure dans laquelle elles prennent la tête par l'efficience de leur organisation. Quand je viendrai à disparaître, tôt ou tard, il se produira un déplacement dans les forces vives qui sont à la base de nos entreprises coopératives ; celles de ces forces qui émanent du prestige personnel du créateur et fondateur de Migros continueront sans doute à agir comme une sorte de mythe dont il convient cependant de ne pas surestimer l'influence. La teneur en dynamisme de cette énergie diminuera. Il faut tendre à élargir et à approfondir toujours davantage le patrimoine spirituel de Migros et, au même moment, à assurer, dans chacun des secteurs de l'appareil de distribution et de production, une qualité économique optimale. Lorsqu'il y aura changement de personne, en particulier aux postes supérieurs, les meilleurs auront la préférence. Le vide ultérieurement créé par la disparition d'une force dynamique centrale sera ainsi compensé par le renforcement de toutes les positions fondées sur des valeurs personnelles, que ce soit dans le cadre des activités spirituelles ou dans le domaine de l'exploitation.</a:t>
            </a:r>
          </a:p>
          <a:p>
            <a:endParaRPr lang="fr-FR" dirty="0"/>
          </a:p>
          <a:p>
            <a:r>
              <a:rPr lang="fr-CH" dirty="0"/>
              <a:t>https://www.migros.ch/fr/entreprise/histoire-de-migros/les-15-theses.html</a:t>
            </a:r>
          </a:p>
        </p:txBody>
      </p:sp>
    </p:spTree>
    <p:extLst>
      <p:ext uri="{BB962C8B-B14F-4D97-AF65-F5344CB8AC3E}">
        <p14:creationId xmlns:p14="http://schemas.microsoft.com/office/powerpoint/2010/main" val="361911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3B41825-0B0E-418D-933E-3CD17A32CEC4}"/>
              </a:ext>
            </a:extLst>
          </p:cNvPr>
          <p:cNvPicPr>
            <a:picLocks noChangeAspect="1"/>
          </p:cNvPicPr>
          <p:nvPr/>
        </p:nvPicPr>
        <p:blipFill>
          <a:blip r:embed="rId2"/>
          <a:stretch>
            <a:fillRect/>
          </a:stretch>
        </p:blipFill>
        <p:spPr>
          <a:xfrm>
            <a:off x="2510281" y="0"/>
            <a:ext cx="7171437" cy="6858000"/>
          </a:xfrm>
          <a:prstGeom prst="rect">
            <a:avLst/>
          </a:prstGeom>
        </p:spPr>
      </p:pic>
    </p:spTree>
    <p:extLst>
      <p:ext uri="{BB962C8B-B14F-4D97-AF65-F5344CB8AC3E}">
        <p14:creationId xmlns:p14="http://schemas.microsoft.com/office/powerpoint/2010/main" val="25657876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226</TotalTime>
  <Words>265</Words>
  <Application>Microsoft Office PowerPoint</Application>
  <PresentationFormat>Grand écran</PresentationFormat>
  <Paragraphs>10</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5</vt:i4>
      </vt:variant>
    </vt:vector>
  </HeadingPairs>
  <TitlesOfParts>
    <vt:vector size="11" baseType="lpstr">
      <vt:lpstr>Arial</vt:lpstr>
      <vt:lpstr>Calibri</vt:lpstr>
      <vt:lpstr>Calibri Light</vt:lpstr>
      <vt:lpstr>Times New Roman</vt:lpstr>
      <vt:lpstr>Thème Office</vt:lpstr>
      <vt:lpstr>Benutzerdefiniertes Design</vt:lpstr>
      <vt:lpstr>Présentation PowerPoint</vt:lpstr>
      <vt:lpstr>   Cooperatives Worldwide: total turnover of over two trillion USD and focus on contribution to SDG8.</vt:lpstr>
      <vt:lpstr>Présentation PowerPoint</vt:lpstr>
      <vt:lpstr>Les 15 thèses d’Adèle et Gottlieb Duttweiler: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Paola Ghillani</dc:creator>
  <cp:lastModifiedBy>HANHARDT-REDONDO Sandrine</cp:lastModifiedBy>
  <cp:revision>19</cp:revision>
  <cp:lastPrinted>2020-12-10T14:17:37Z</cp:lastPrinted>
  <dcterms:created xsi:type="dcterms:W3CDTF">2020-12-10T11:31:11Z</dcterms:created>
  <dcterms:modified xsi:type="dcterms:W3CDTF">2020-12-11T08:59:35Z</dcterms:modified>
</cp:coreProperties>
</file>